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0"/>
    <p:restoredTop sz="94640"/>
  </p:normalViewPr>
  <p:slideViewPr>
    <p:cSldViewPr snapToGrid="0" snapToObjects="1">
      <p:cViewPr>
        <p:scale>
          <a:sx n="94" d="100"/>
          <a:sy n="94" d="100"/>
        </p:scale>
        <p:origin x="-116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E19E8-5C3A-5940-A3F4-1A3C916FCEC0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60FB2-171C-124C-8BE9-58B72132FF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01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0FB2-171C-124C-8BE9-58B72132FF9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59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25E6-02C9-4346-A1F1-249439BDD315}" type="datetimeFigureOut">
              <a:rPr lang="pl-PL" smtClean="0"/>
              <a:t>2017-06-05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8547C-D431-A94C-9A17-46E8362DB43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U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7080" y="633335"/>
            <a:ext cx="4182002" cy="4455825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B80025E6-02C9-4346-A1F1-249439BDD315}" type="datetimeFigureOut">
              <a:rPr lang="pl-PL" smtClean="0"/>
              <a:pPr/>
              <a:t>2017-06-05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5D08547C-D431-A94C-9A17-46E8362DB4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v/4JV1esLazBs&amp;t=2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v/U-9bxx17pcc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v/_S4VB_KeJI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emf"/><Relationship Id="rId4" Type="http://schemas.openxmlformats.org/officeDocument/2006/relationships/hyperlink" Target="https://www.youtube.com/v/6F7u46Yva_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v/I-z_n6AgcR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0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24657" y="2031171"/>
            <a:ext cx="3282846" cy="794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zamów w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internecie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odbierz w aptece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6" y="3192909"/>
            <a:ext cx="369133" cy="3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24657" y="764501"/>
            <a:ext cx="5096654" cy="407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Wyzwanie: </a:t>
            </a:r>
          </a:p>
          <a:p>
            <a:pPr>
              <a:lnSpc>
                <a:spcPct val="100000"/>
              </a:lnSpc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elektronicznego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obiegu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dokumentów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placówkach systemu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ochrony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zdrowia</a:t>
            </a: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 to znaczy </a:t>
            </a:r>
            <a:b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dla pacjenta?</a:t>
            </a: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71" y="466837"/>
            <a:ext cx="499142" cy="4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04988" y="1892508"/>
            <a:ext cx="4182002" cy="44558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dirty="0">
                <a:solidFill>
                  <a:schemeClr val="bg1"/>
                </a:solidFill>
              </a:rPr>
              <a:t>poszukiwanie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wpisane </a:t>
            </a:r>
            <a:r>
              <a:rPr lang="pl-PL" dirty="0">
                <a:solidFill>
                  <a:schemeClr val="bg1"/>
                </a:solidFill>
              </a:rPr>
              <a:t>mamy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DNA – </a:t>
            </a:r>
            <a:r>
              <a:rPr lang="pl-PL" b="1" dirty="0">
                <a:solidFill>
                  <a:schemeClr val="bg1"/>
                </a:solidFill>
              </a:rPr>
              <a:t>działamy </a:t>
            </a:r>
            <a:r>
              <a:rPr lang="pl-PL" b="1" dirty="0" smtClean="0">
                <a:solidFill>
                  <a:schemeClr val="bg1"/>
                </a:solidFill>
              </a:rPr>
              <a:t/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aktywnie</a:t>
            </a:r>
            <a:r>
              <a:rPr lang="pl-PL" b="1" dirty="0">
                <a:solidFill>
                  <a:schemeClr val="bg1"/>
                </a:solidFill>
              </a:rPr>
              <a:t>, a nie </a:t>
            </a:r>
            <a:r>
              <a:rPr lang="pl-PL" b="1" dirty="0" smtClean="0">
                <a:solidFill>
                  <a:schemeClr val="bg1"/>
                </a:solidFill>
              </a:rPr>
              <a:t/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reaktywnie</a:t>
            </a:r>
          </a:p>
          <a:p>
            <a:pPr>
              <a:lnSpc>
                <a:spcPct val="100000"/>
              </a:lnSpc>
            </a:pPr>
            <a:endParaRPr lang="pl-PL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</a:rPr>
              <a:t>Innowacje w Grupie </a:t>
            </a:r>
            <a:r>
              <a:rPr lang="pl-PL" sz="1400" dirty="0" smtClean="0">
                <a:solidFill>
                  <a:schemeClr val="bg1"/>
                </a:solidFill>
              </a:rPr>
              <a:t/>
            </a:r>
            <a:br>
              <a:rPr lang="pl-PL" sz="1400" dirty="0" smtClean="0">
                <a:solidFill>
                  <a:schemeClr val="bg1"/>
                </a:solidFill>
              </a:rPr>
            </a:br>
            <a:r>
              <a:rPr lang="pl-PL" sz="1400" dirty="0" smtClean="0">
                <a:solidFill>
                  <a:schemeClr val="bg1"/>
                </a:solidFill>
              </a:rPr>
              <a:t>wprowadzamy </a:t>
            </a:r>
            <a:r>
              <a:rPr lang="pl-PL" sz="1400" dirty="0">
                <a:solidFill>
                  <a:schemeClr val="bg1"/>
                </a:solidFill>
              </a:rPr>
              <a:t>w sposób </a:t>
            </a:r>
            <a:r>
              <a:rPr lang="pl-PL" sz="1400" dirty="0" smtClean="0">
                <a:solidFill>
                  <a:schemeClr val="bg1"/>
                </a:solidFill>
              </a:rPr>
              <a:t/>
            </a:r>
            <a:br>
              <a:rPr lang="pl-PL" sz="1400" dirty="0" smtClean="0">
                <a:solidFill>
                  <a:schemeClr val="bg1"/>
                </a:solidFill>
              </a:rPr>
            </a:br>
            <a:r>
              <a:rPr lang="pl-PL" sz="1400" dirty="0" smtClean="0">
                <a:solidFill>
                  <a:schemeClr val="bg1"/>
                </a:solidFill>
              </a:rPr>
              <a:t>zorganizowany </a:t>
            </a:r>
            <a:r>
              <a:rPr lang="pl-PL" sz="1400" dirty="0">
                <a:solidFill>
                  <a:schemeClr val="bg1"/>
                </a:solidFill>
              </a:rPr>
              <a:t>i ciągły.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75" y="5251645"/>
            <a:ext cx="535810" cy="5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57061" y="415978"/>
            <a:ext cx="3410008" cy="18325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000" b="1" cap="all" dirty="0"/>
              <a:t>Mamy </a:t>
            </a:r>
            <a:r>
              <a:rPr lang="pl-PL" sz="2000" b="1" cap="all" dirty="0" smtClean="0"/>
              <a:t>PONAD 25 </a:t>
            </a:r>
            <a:br>
              <a:rPr lang="pl-PL" sz="2000" b="1" cap="all" dirty="0" smtClean="0"/>
            </a:br>
            <a:r>
              <a:rPr lang="pl-PL" sz="2000" b="1" cap="all" dirty="0" smtClean="0"/>
              <a:t>lat </a:t>
            </a:r>
            <a:r>
              <a:rPr lang="pl-PL" sz="2000" cap="all" dirty="0" smtClean="0"/>
              <a:t>doświadczenia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cap="all" dirty="0" smtClean="0"/>
              <a:t>na </a:t>
            </a:r>
            <a:r>
              <a:rPr lang="pl-PL" sz="2000" cap="all" dirty="0"/>
              <a:t>krajowym rynku </a:t>
            </a:r>
            <a:r>
              <a:rPr lang="pl-PL" sz="2000" cap="all" dirty="0" smtClean="0"/>
              <a:t>farmaceutycznym</a:t>
            </a:r>
            <a:endParaRPr lang="pl-PL" sz="2000" cap="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" y="927870"/>
            <a:ext cx="8495008" cy="5647643"/>
          </a:xfrm>
          <a:prstGeom prst="rect">
            <a:avLst/>
          </a:prstGeom>
        </p:spPr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524655" y="3859966"/>
            <a:ext cx="3305331" cy="2323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88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7</a:t>
            </a:r>
            <a:r>
              <a:rPr lang="pl-PL" sz="36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MLD zł</a:t>
            </a:r>
          </a:p>
          <a:p>
            <a:pPr algn="ctr"/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przychodów </a:t>
            </a: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 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2016 </a:t>
            </a:r>
            <a:r>
              <a:rPr lang="pl-PL" dirty="0" err="1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rOKU</a:t>
            </a:r>
            <a:endParaRPr lang="pl-PL" dirty="0">
              <a:solidFill>
                <a:schemeClr val="bg2">
                  <a:lumMod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4474564" y="1539139"/>
            <a:ext cx="2598294" cy="1915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72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29%</a:t>
            </a:r>
          </a:p>
          <a:p>
            <a:pPr algn="ctr"/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udziałów w rynku </a:t>
            </a:r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hurtu 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aptecznego</a:t>
            </a:r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6633728" y="4253199"/>
            <a:ext cx="2273509" cy="1915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600" b="1" spc="-3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5</a:t>
            </a:r>
            <a:r>
              <a:rPr lang="pl-PL" sz="7200" b="1" spc="-3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pl-PL" sz="36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TYS.</a:t>
            </a:r>
          </a:p>
          <a:p>
            <a:pPr algn="ctr"/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zatrudnionych</a:t>
            </a:r>
            <a:b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osób</a:t>
            </a:r>
            <a:endParaRPr lang="pl-PL" sz="1400" dirty="0">
              <a:solidFill>
                <a:schemeClr val="bg2">
                  <a:lumMod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027079" y="633336"/>
            <a:ext cx="5681019" cy="1660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dirty="0"/>
              <a:t>Świat NEUCA kręci się wokół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/>
              <a:t>potrzeb </a:t>
            </a:r>
            <a:r>
              <a:rPr lang="pl-PL" b="1" dirty="0"/>
              <a:t>niezależnej apteki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 </a:t>
            </a:r>
            <a:r>
              <a:rPr lang="pl-PL" b="1" dirty="0"/>
              <a:t>odwiedzających ją pacjentów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6" y="2219317"/>
            <a:ext cx="7374908" cy="4074503"/>
          </a:xfrm>
          <a:prstGeom prst="rect">
            <a:avLst/>
          </a:prstGeom>
        </p:spPr>
      </p:pic>
      <p:pic>
        <p:nvPicPr>
          <p:cNvPr id="4" name="Picture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60" y="2034750"/>
            <a:ext cx="369133" cy="3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9748" y="1967457"/>
            <a:ext cx="4564504" cy="23796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 dirty="0"/>
              <a:t>Działamy jak sejsmograf – szukamy miejsc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wrażliwych </a:t>
            </a:r>
            <a:r>
              <a:rPr lang="pl-PL" sz="1400" dirty="0"/>
              <a:t>i znajdujemy rozwiązania dla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wyzwań </a:t>
            </a:r>
            <a:r>
              <a:rPr lang="pl-PL" sz="1400" dirty="0"/>
              <a:t>na rynku ochrony </a:t>
            </a:r>
            <a:r>
              <a:rPr lang="pl-PL" sz="1400" dirty="0" smtClean="0"/>
              <a:t>zdrowia,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wykorzystując </a:t>
            </a:r>
            <a:r>
              <a:rPr lang="pl-PL" sz="1400" dirty="0"/>
              <a:t>efekt synergii</a:t>
            </a:r>
            <a:r>
              <a:rPr lang="pl-PL" sz="1400" dirty="0" smtClean="0"/>
              <a:t>.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600" dirty="0"/>
          </a:p>
          <a:p>
            <a:pPr>
              <a:lnSpc>
                <a:spcPct val="100000"/>
              </a:lnSpc>
            </a:pPr>
            <a:r>
              <a:rPr lang="pl-PL" b="1" dirty="0"/>
              <a:t>Zawsze patrzymy przez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pryzmat </a:t>
            </a:r>
            <a:r>
              <a:rPr lang="pl-PL" b="1" dirty="0"/>
              <a:t>farmaceuty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 </a:t>
            </a:r>
            <a:r>
              <a:rPr lang="pl-PL" b="1" dirty="0"/>
              <a:t>pacjenta</a:t>
            </a:r>
          </a:p>
        </p:txBody>
      </p:sp>
    </p:spTree>
    <p:extLst>
      <p:ext uri="{BB962C8B-B14F-4D97-AF65-F5344CB8AC3E}">
        <p14:creationId xmlns:p14="http://schemas.microsoft.com/office/powerpoint/2010/main" val="2624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l-PL" dirty="0"/>
              <a:t>Wyzwanie: </a:t>
            </a:r>
          </a:p>
          <a:p>
            <a:pPr>
              <a:lnSpc>
                <a:spcPct val="100000"/>
              </a:lnSpc>
            </a:pPr>
            <a:endParaRPr lang="pl-PL" dirty="0"/>
          </a:p>
          <a:p>
            <a:pPr>
              <a:lnSpc>
                <a:spcPct val="100000"/>
              </a:lnSpc>
            </a:pPr>
            <a:r>
              <a:rPr lang="pl-PL" b="1" dirty="0"/>
              <a:t>cukrzyca chorobą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cywilizacyjną </a:t>
            </a:r>
            <a:r>
              <a:rPr lang="pl-PL" b="1" dirty="0"/>
              <a:t>XXI </a:t>
            </a:r>
            <a:r>
              <a:rPr lang="pl-PL" b="1" dirty="0" err="1" smtClean="0"/>
              <a:t>wIEKU</a:t>
            </a:r>
            <a:endParaRPr lang="pl-PL" b="1" dirty="0"/>
          </a:p>
          <a:p>
            <a:pPr>
              <a:lnSpc>
                <a:spcPct val="100000"/>
              </a:lnSpc>
            </a:pPr>
            <a:endParaRPr lang="pl-PL" dirty="0"/>
          </a:p>
          <a:p>
            <a:pPr>
              <a:lnSpc>
                <a:spcPct val="100000"/>
              </a:lnSpc>
            </a:pPr>
            <a:r>
              <a:rPr lang="pl-PL" dirty="0"/>
              <a:t>Co to znaczy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dla </a:t>
            </a:r>
            <a:r>
              <a:rPr lang="pl-PL" dirty="0"/>
              <a:t>pacjenta?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7" y="3682774"/>
            <a:ext cx="5520909" cy="2812771"/>
          </a:xfrm>
          <a:prstGeom prst="rect">
            <a:avLst/>
          </a:prstGeom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884673" y="4312319"/>
            <a:ext cx="2598294" cy="1915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72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700</a:t>
            </a:r>
            <a:br>
              <a:rPr lang="pl-PL" sz="72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diabetologów</a:t>
            </a:r>
            <a:endParaRPr lang="pl-PL" sz="1400" dirty="0">
              <a:solidFill>
                <a:schemeClr val="bg2">
                  <a:lumMod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4142409" y="4419749"/>
            <a:ext cx="2133345" cy="1576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6000" b="1" spc="-3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pl-PL" sz="7200" b="1" spc="-3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pl-PL" sz="36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MLN</a:t>
            </a:r>
            <a:br>
              <a:rPr lang="pl-PL" sz="3600" b="1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sz="1400" dirty="0" smtClean="0">
                <a:solidFill>
                  <a:schemeClr val="bg2">
                    <a:lumMod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chorych </a:t>
            </a:r>
            <a:endParaRPr lang="pl-PL" sz="1400" dirty="0">
              <a:solidFill>
                <a:schemeClr val="bg2">
                  <a:lumMod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24657" y="1708882"/>
            <a:ext cx="3282846" cy="11017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b="1">
                <a:solidFill>
                  <a:schemeClr val="tx1">
                    <a:lumMod val="75000"/>
                    <a:lumOff val="25000"/>
                  </a:schemeClr>
                </a:solidFill>
              </a:rPr>
              <a:t>kompleksowa </a:t>
            </a:r>
            <a: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opieka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</a:t>
            </a:r>
            <a:r>
              <a:rPr lang="pl-PL" b="1">
                <a:solidFill>
                  <a:schemeClr val="tx1">
                    <a:lumMod val="75000"/>
                    <a:lumOff val="25000"/>
                  </a:schemeClr>
                </a:solidFill>
              </a:rPr>
              <a:t>systemie </a:t>
            </a:r>
            <a: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telemedycznym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6" y="3035511"/>
            <a:ext cx="369133" cy="3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half" idx="2"/>
          </p:nvPr>
        </p:nvSpPr>
        <p:spPr>
          <a:xfrm>
            <a:off x="524657" y="764501"/>
            <a:ext cx="4182254" cy="40773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Wyzwanie: 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z dostępnością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profesjonalnego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sprzętu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ortopedycznego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to znaczy </a:t>
            </a: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dla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pacjenta?</a:t>
            </a:r>
          </a:p>
        </p:txBody>
      </p:sp>
    </p:spTree>
    <p:extLst>
      <p:ext uri="{BB962C8B-B14F-4D97-AF65-F5344CB8AC3E}">
        <p14:creationId xmlns:p14="http://schemas.microsoft.com/office/powerpoint/2010/main" val="20715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half" idx="2"/>
          </p:nvPr>
        </p:nvSpPr>
        <p:spPr>
          <a:xfrm>
            <a:off x="524657" y="1753853"/>
            <a:ext cx="3282846" cy="7944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zamów w </a:t>
            </a: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internecie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odbierz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aptece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22" y="3172296"/>
            <a:ext cx="3458981" cy="3458981"/>
          </a:xfrm>
          <a:prstGeom prst="rect">
            <a:avLst/>
          </a:prstGeom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2300365" y="3849147"/>
            <a:ext cx="2598294" cy="2120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0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700</a:t>
            </a:r>
            <a:r>
              <a:rPr lang="pl-PL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pl-PL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aptek </a:t>
            </a:r>
            <a:r>
              <a:rPr lang="pl-P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pl-P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pl-PL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 </a:t>
            </a:r>
            <a:r>
              <a:rPr lang="pl-PL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całym kraju</a:t>
            </a:r>
          </a:p>
        </p:txBody>
      </p:sp>
    </p:spTree>
    <p:extLst>
      <p:ext uri="{BB962C8B-B14F-4D97-AF65-F5344CB8AC3E}">
        <p14:creationId xmlns:p14="http://schemas.microsoft.com/office/powerpoint/2010/main" val="1866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half" idx="2"/>
          </p:nvPr>
        </p:nvSpPr>
        <p:spPr>
          <a:xfrm>
            <a:off x="524657" y="764501"/>
            <a:ext cx="5096654" cy="40773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Wyzwanie: 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z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dostępnością</a:t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leków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opieki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farmaceutycznej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to znaczy </a:t>
            </a: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dla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pacjenta?</a:t>
            </a:r>
          </a:p>
        </p:txBody>
      </p:sp>
    </p:spTree>
    <p:extLst>
      <p:ext uri="{BB962C8B-B14F-4D97-AF65-F5344CB8AC3E}">
        <p14:creationId xmlns:p14="http://schemas.microsoft.com/office/powerpoint/2010/main" val="14265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59</Words>
  <Application>Microsoft Office PowerPoint</Application>
  <PresentationFormat>Pokaz na ekranie (4:3)</PresentationFormat>
  <Paragraphs>39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Maciej Jarzębski</cp:lastModifiedBy>
  <cp:revision>25</cp:revision>
  <dcterms:created xsi:type="dcterms:W3CDTF">2017-06-05T08:45:42Z</dcterms:created>
  <dcterms:modified xsi:type="dcterms:W3CDTF">2017-06-05T16:37:06Z</dcterms:modified>
</cp:coreProperties>
</file>